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Nanum Gothic Bold" charset="1" panose="020D0804000000000000"/>
      <p:regular r:id="rId23"/>
    </p:embeddedFont>
    <p:embeddedFont>
      <p:font typeface="Source Han Sans KR" charset="1" panose="020B0400000000000000"/>
      <p:regular r:id="rId24"/>
    </p:embeddedFont>
    <p:embeddedFont>
      <p:font typeface="Nanum Gothic" charset="1" panose="020D0604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331178"/>
            <a:ext cx="2955822" cy="2955822"/>
          </a:xfrm>
          <a:custGeom>
            <a:avLst/>
            <a:gdLst/>
            <a:ahLst/>
            <a:cxnLst/>
            <a:rect r="r" b="b" t="t" l="l"/>
            <a:pathLst>
              <a:path h="2955822" w="2955822">
                <a:moveTo>
                  <a:pt x="0" y="0"/>
                </a:moveTo>
                <a:lnTo>
                  <a:pt x="2955822" y="0"/>
                </a:lnTo>
                <a:lnTo>
                  <a:pt x="2955822" y="2955822"/>
                </a:lnTo>
                <a:lnTo>
                  <a:pt x="0" y="2955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41293" y="-392133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3817" y="7331178"/>
            <a:ext cx="3405034" cy="3405034"/>
          </a:xfrm>
          <a:custGeom>
            <a:avLst/>
            <a:gdLst/>
            <a:ahLst/>
            <a:cxnLst/>
            <a:rect r="r" b="b" t="t" l="l"/>
            <a:pathLst>
              <a:path h="3405034" w="3405034">
                <a:moveTo>
                  <a:pt x="0" y="0"/>
                </a:moveTo>
                <a:lnTo>
                  <a:pt x="3405034" y="0"/>
                </a:lnTo>
                <a:lnTo>
                  <a:pt x="3405034" y="3405033"/>
                </a:lnTo>
                <a:lnTo>
                  <a:pt x="0" y="3405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3667" y="6827030"/>
            <a:ext cx="3581711" cy="3581711"/>
          </a:xfrm>
          <a:custGeom>
            <a:avLst/>
            <a:gdLst/>
            <a:ahLst/>
            <a:cxnLst/>
            <a:rect r="r" b="b" t="t" l="l"/>
            <a:pathLst>
              <a:path h="3581711" w="3581711">
                <a:moveTo>
                  <a:pt x="0" y="0"/>
                </a:moveTo>
                <a:lnTo>
                  <a:pt x="3581711" y="0"/>
                </a:lnTo>
                <a:lnTo>
                  <a:pt x="3581711" y="3581711"/>
                </a:lnTo>
                <a:lnTo>
                  <a:pt x="0" y="3581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0670" y="3567431"/>
            <a:ext cx="852666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End-Distopirism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25344" y="6055505"/>
            <a:ext cx="563731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team 김현태와 아?이들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86894" y="9191625"/>
            <a:ext cx="2209800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발표자 김현태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2024.12.13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31923"/>
            <a:ext cx="17259300" cy="168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전투 연출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279410" y="3702213"/>
            <a:ext cx="8902067" cy="4974030"/>
          </a:xfrm>
          <a:custGeom>
            <a:avLst/>
            <a:gdLst/>
            <a:ahLst/>
            <a:cxnLst/>
            <a:rect r="r" b="b" t="t" l="l"/>
            <a:pathLst>
              <a:path h="4974030" w="8902067">
                <a:moveTo>
                  <a:pt x="0" y="0"/>
                </a:moveTo>
                <a:lnTo>
                  <a:pt x="8902067" y="0"/>
                </a:lnTo>
                <a:lnTo>
                  <a:pt x="8902067" y="4974030"/>
                </a:lnTo>
                <a:lnTo>
                  <a:pt x="0" y="4974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958" y="3702213"/>
            <a:ext cx="8922027" cy="4974030"/>
          </a:xfrm>
          <a:custGeom>
            <a:avLst/>
            <a:gdLst/>
            <a:ahLst/>
            <a:cxnLst/>
            <a:rect r="r" b="b" t="t" l="l"/>
            <a:pathLst>
              <a:path h="4974030" w="8922027">
                <a:moveTo>
                  <a:pt x="0" y="0"/>
                </a:moveTo>
                <a:lnTo>
                  <a:pt x="8922027" y="0"/>
                </a:lnTo>
                <a:lnTo>
                  <a:pt x="8922027" y="4974030"/>
                </a:lnTo>
                <a:lnTo>
                  <a:pt x="0" y="4974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31923"/>
            <a:ext cx="17259300" cy="168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플레이 영상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51238"/>
            <a:ext cx="17259300" cy="620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사용된 주요 기술 스택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DOTween :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부드러운 애니메이션 구현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ScriptableObject :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관리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Coroutine :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전투 시스템과 카메라 연출</a:t>
            </a:r>
          </a:p>
          <a:p>
            <a:pPr algn="l">
              <a:lnSpc>
                <a:spcPts val="4400"/>
              </a:lnSpc>
            </a:pPr>
          </a:p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기술적으로 독창적인 부분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실시간 잔상 시스템 :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캐릭터를 실시간으로 복제하여 잔상 생성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카메라 효과 시스템 :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부드러운 줌, 인 효과와 타격감을 높이는 진동 효과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27230"/>
            <a:ext cx="14778830" cy="746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개발 과정에서의 주요 도전 과제 및 해결 방법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선택한 캐릭터끼리 전투를 하는 기능</a:t>
            </a:r>
          </a:p>
          <a:p>
            <a:pPr algn="l" marL="1727231" indent="-575744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List를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사용하여 구현</a:t>
            </a:r>
          </a:p>
          <a:p>
            <a:pPr algn="l">
              <a:lnSpc>
                <a:spcPts val="6000"/>
              </a:lnSpc>
            </a:pP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전투 시 입체감 극대화</a:t>
            </a:r>
          </a:p>
          <a:p>
            <a:pPr algn="l" marL="1727231" indent="-575744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적절한 위치에 오브젝트 배치,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카메라를 Perspective로 설정</a:t>
            </a:r>
          </a:p>
          <a:p>
            <a:pPr algn="l">
              <a:lnSpc>
                <a:spcPts val="6000"/>
              </a:lnSpc>
            </a:pP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각 캐릭터 덱 저장 기능</a:t>
            </a:r>
          </a:p>
          <a:p>
            <a:pPr algn="l" marL="1727231" indent="-575744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각 캐릭터 프리팹에 덱 정보를 저장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81825" y="4516438"/>
            <a:ext cx="752435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게임 시연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51238"/>
            <a:ext cx="17259300" cy="559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 출시 계획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추후 추가 작업 후 스토브 출시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다음 목표나 추가적인 업데이트 계획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UI 개선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카메라 연출 개선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스토리 작업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5. 결론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81825" y="4479925"/>
            <a:ext cx="752435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Q&amp;A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81825" y="4479925"/>
            <a:ext cx="752435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감사합니다!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91326" y="3689033"/>
            <a:ext cx="7129293" cy="288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 개요</a:t>
            </a:r>
          </a:p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13346" y="392113"/>
            <a:ext cx="766130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22905" y="3689033"/>
            <a:ext cx="4573770" cy="288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4. 게임 시연</a:t>
            </a:r>
          </a:p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5. 결론</a:t>
            </a:r>
          </a:p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6. 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47745" y="1876425"/>
            <a:ext cx="10792510" cy="675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김현태 - 팀장 및 메인 프로그래머</a:t>
            </a:r>
          </a:p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박종빈 - PPT 제작 및 서브 프로그래머</a:t>
            </a:r>
          </a:p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김민서 - 메인 아트 및 캐릭터, 배경 디자인</a:t>
            </a:r>
          </a:p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전민아 - 서브 아트 및 UI, 문서 작업</a:t>
            </a:r>
          </a:p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정영록 - 서브 아트 및 UI 작업</a:t>
            </a:r>
          </a:p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곽민준 - 서브 아트 및 UI, 카드 디자인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13346" y="392113"/>
            <a:ext cx="766130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역할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84834"/>
            <a:ext cx="17259300" cy="56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게임 이름 : End-Distopirism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장르 : 턴제 전략 카드 게임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주요 타겟층</a:t>
            </a:r>
          </a:p>
          <a:p>
            <a:pPr algn="l" marL="863616" indent="-431808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10대 ~ 20대 게이머</a:t>
            </a:r>
          </a:p>
          <a:p>
            <a:pPr algn="l" marL="863616" indent="-431808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턴제 카드 전투를 선호하는 게이머</a:t>
            </a:r>
          </a:p>
          <a:p>
            <a:pPr algn="l" marL="863616" indent="-431808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전략적 요소를 좋아하는 게이머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365145" y="1533752"/>
            <a:ext cx="5441695" cy="7219496"/>
          </a:xfrm>
          <a:custGeom>
            <a:avLst/>
            <a:gdLst/>
            <a:ahLst/>
            <a:cxnLst/>
            <a:rect r="r" b="b" t="t" l="l"/>
            <a:pathLst>
              <a:path h="7219496" w="5441695">
                <a:moveTo>
                  <a:pt x="0" y="0"/>
                </a:moveTo>
                <a:lnTo>
                  <a:pt x="5441695" y="0"/>
                </a:lnTo>
                <a:lnTo>
                  <a:pt x="5441695" y="7219496"/>
                </a:lnTo>
                <a:lnTo>
                  <a:pt x="0" y="721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 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51238"/>
            <a:ext cx="17259300" cy="608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게임의 핵심 컨셉</a:t>
            </a:r>
          </a:p>
          <a:p>
            <a:pPr algn="just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폐쇄 도시의 진실을 밝히려는 주인공이 저항 세력과 협력해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벽 밖으로 나가려는 이야기.</a:t>
            </a:r>
          </a:p>
          <a:p>
            <a:pPr algn="l">
              <a:lnSpc>
                <a:spcPts val="4400"/>
              </a:lnSpc>
            </a:pPr>
          </a:p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게임의 목표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게이머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들의 전략적 능력치 향상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게이머들의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능력 향상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 개요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51238"/>
            <a:ext cx="17259300" cy="711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 메커니즘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덱 빌딩 시스템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턴제 전투 시스템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코인롤을 하여 나온 합을 이용한 전투 시스템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독창적인 특징이나 차별화된 요소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정신력을 추가하여 전략적인 요소를 극대화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코인을 사용하여 게임의 판도 결정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31923"/>
            <a:ext cx="17259300" cy="244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덱 빌딩 씬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233511" y="2929595"/>
            <a:ext cx="11301259" cy="6328705"/>
          </a:xfrm>
          <a:custGeom>
            <a:avLst/>
            <a:gdLst/>
            <a:ahLst/>
            <a:cxnLst/>
            <a:rect r="r" b="b" t="t" l="l"/>
            <a:pathLst>
              <a:path h="6328705" w="11301259">
                <a:moveTo>
                  <a:pt x="0" y="0"/>
                </a:moveTo>
                <a:lnTo>
                  <a:pt x="11301259" y="0"/>
                </a:lnTo>
                <a:lnTo>
                  <a:pt x="11301259" y="6328705"/>
                </a:lnTo>
                <a:lnTo>
                  <a:pt x="0" y="6328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31923"/>
            <a:ext cx="17259300" cy="244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덱 빌딩 씬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233511" y="2957848"/>
            <a:ext cx="11301259" cy="6300452"/>
          </a:xfrm>
          <a:custGeom>
            <a:avLst/>
            <a:gdLst/>
            <a:ahLst/>
            <a:cxnLst/>
            <a:rect r="r" b="b" t="t" l="l"/>
            <a:pathLst>
              <a:path h="6300452" w="11301259">
                <a:moveTo>
                  <a:pt x="0" y="0"/>
                </a:moveTo>
                <a:lnTo>
                  <a:pt x="11301259" y="0"/>
                </a:lnTo>
                <a:lnTo>
                  <a:pt x="11301259" y="6300452"/>
                </a:lnTo>
                <a:lnTo>
                  <a:pt x="0" y="6300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31923"/>
            <a:ext cx="17259300" cy="84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전투 씬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233511" y="2986101"/>
            <a:ext cx="11301259" cy="6272199"/>
          </a:xfrm>
          <a:custGeom>
            <a:avLst/>
            <a:gdLst/>
            <a:ahLst/>
            <a:cxnLst/>
            <a:rect r="r" b="b" t="t" l="l"/>
            <a:pathLst>
              <a:path h="6272199" w="11301259">
                <a:moveTo>
                  <a:pt x="0" y="0"/>
                </a:moveTo>
                <a:lnTo>
                  <a:pt x="11301259" y="0"/>
                </a:lnTo>
                <a:lnTo>
                  <a:pt x="11301259" y="6272199"/>
                </a:lnTo>
                <a:lnTo>
                  <a:pt x="0" y="627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DAGY5Xnsw90</dc:identifier>
  <dcterms:modified xsi:type="dcterms:W3CDTF">2011-08-01T06:04:30Z</dcterms:modified>
  <cp:revision>1</cp:revision>
  <dc:title>End-Distopirism</dc:title>
</cp:coreProperties>
</file>